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3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F99B-41EF-4F5E-8056-96C4A4FC5AEB}" type="datetimeFigureOut">
              <a:rPr lang="nl-BE" smtClean="0"/>
              <a:t>27/04/2020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3C03-AB77-4970-BD5A-CB31D89D0B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07283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F99B-41EF-4F5E-8056-96C4A4FC5AEB}" type="datetimeFigureOut">
              <a:rPr lang="nl-BE" smtClean="0"/>
              <a:t>27/04/2020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3C03-AB77-4970-BD5A-CB31D89D0B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45294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F99B-41EF-4F5E-8056-96C4A4FC5AEB}" type="datetimeFigureOut">
              <a:rPr lang="nl-BE" smtClean="0"/>
              <a:t>27/04/2020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3C03-AB77-4970-BD5A-CB31D89D0B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14336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F99B-41EF-4F5E-8056-96C4A4FC5AEB}" type="datetimeFigureOut">
              <a:rPr lang="nl-BE" smtClean="0"/>
              <a:t>27/04/2020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3C03-AB77-4970-BD5A-CB31D89D0B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8651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F99B-41EF-4F5E-8056-96C4A4FC5AEB}" type="datetimeFigureOut">
              <a:rPr lang="nl-BE" smtClean="0"/>
              <a:t>27/04/2020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3C03-AB77-4970-BD5A-CB31D89D0B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36118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F99B-41EF-4F5E-8056-96C4A4FC5AEB}" type="datetimeFigureOut">
              <a:rPr lang="nl-BE" smtClean="0"/>
              <a:t>27/04/2020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3C03-AB77-4970-BD5A-CB31D89D0B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87797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F99B-41EF-4F5E-8056-96C4A4FC5AEB}" type="datetimeFigureOut">
              <a:rPr lang="nl-BE" smtClean="0"/>
              <a:t>27/04/2020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3C03-AB77-4970-BD5A-CB31D89D0B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43532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F99B-41EF-4F5E-8056-96C4A4FC5AEB}" type="datetimeFigureOut">
              <a:rPr lang="nl-BE" smtClean="0"/>
              <a:t>27/04/2020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3C03-AB77-4970-BD5A-CB31D89D0B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81453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F99B-41EF-4F5E-8056-96C4A4FC5AEB}" type="datetimeFigureOut">
              <a:rPr lang="nl-BE" smtClean="0"/>
              <a:t>27/04/2020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3C03-AB77-4970-BD5A-CB31D89D0B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85765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F99B-41EF-4F5E-8056-96C4A4FC5AEB}" type="datetimeFigureOut">
              <a:rPr lang="nl-BE" smtClean="0"/>
              <a:t>27/04/2020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3C03-AB77-4970-BD5A-CB31D89D0B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56630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F99B-41EF-4F5E-8056-96C4A4FC5AEB}" type="datetimeFigureOut">
              <a:rPr lang="nl-BE" smtClean="0"/>
              <a:t>27/04/2020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3C03-AB77-4970-BD5A-CB31D89D0B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52182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DF99B-41EF-4F5E-8056-96C4A4FC5AEB}" type="datetimeFigureOut">
              <a:rPr lang="nl-BE" smtClean="0"/>
              <a:t>27/04/2020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73C03-AB77-4970-BD5A-CB31D89D0B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73488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EE80DA87-382C-404B-B61E-4627F5439E3A}"/>
              </a:ext>
            </a:extLst>
          </p:cNvPr>
          <p:cNvSpPr/>
          <p:nvPr/>
        </p:nvSpPr>
        <p:spPr>
          <a:xfrm>
            <a:off x="1444815" y="818024"/>
            <a:ext cx="729917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nl-NL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Balvaardigheidscircuit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9CAF4880-BC51-477B-9A46-9FC6624F95C1}"/>
              </a:ext>
            </a:extLst>
          </p:cNvPr>
          <p:cNvSpPr txBox="1"/>
          <p:nvPr/>
        </p:nvSpPr>
        <p:spPr>
          <a:xfrm>
            <a:off x="725865" y="2166862"/>
            <a:ext cx="801813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dirty="0"/>
              <a:t>Zorg dat je steeds eventjes opgewarmd hebt.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dirty="0"/>
              <a:t>Je hebt twee mogelijkheden: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nl-BE" dirty="0"/>
              <a:t>Ofwel voer je alle oefeningen na elkaar uit, neem je 2’ rust, herhaal dit 4x.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nl-BE" dirty="0"/>
              <a:t>Ofwel voer je 1 oefening uit, neem 30” rust, herhaal dit 4x.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dirty="0"/>
              <a:t>Voer de oefeningen correct uit! Het is de bedoeling dat je ze zo goed mogelijk uitvoert, niet zo snel mogelijk.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dirty="0"/>
              <a:t>Je mag ze snel uitvoeren, als ze goed worden uitgevoerd </a:t>
            </a:r>
            <a:r>
              <a:rPr lang="nl-BE" dirty="0">
                <a:sym typeface="Wingdings" panose="05000000000000000000" pitchFamily="2" charset="2"/>
              </a:rPr>
              <a:t>.</a:t>
            </a:r>
          </a:p>
          <a:p>
            <a:endParaRPr lang="nl-B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dirty="0"/>
              <a:t>Veel succes! 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D22EC57A-83D2-4E6E-BE80-D88F18C103A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00"/>
          <a:stretch/>
        </p:blipFill>
        <p:spPr>
          <a:xfrm>
            <a:off x="6410228" y="4220814"/>
            <a:ext cx="2992224" cy="22454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14716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EE80DA87-382C-404B-B61E-4627F5439E3A}"/>
              </a:ext>
            </a:extLst>
          </p:cNvPr>
          <p:cNvSpPr/>
          <p:nvPr/>
        </p:nvSpPr>
        <p:spPr>
          <a:xfrm>
            <a:off x="1444815" y="818024"/>
            <a:ext cx="729917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nl-NL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Oefening 1: bal tegen de muur gooien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9CAF4880-BC51-477B-9A46-9FC6624F95C1}"/>
              </a:ext>
            </a:extLst>
          </p:cNvPr>
          <p:cNvSpPr txBox="1"/>
          <p:nvPr/>
        </p:nvSpPr>
        <p:spPr>
          <a:xfrm>
            <a:off x="1022022" y="2166862"/>
            <a:ext cx="78619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dirty="0"/>
              <a:t>Je staat 1m à 1,5m van de muur af. Benen zijn lichtjes gebogen.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dirty="0"/>
              <a:t>Duw de bal van aan je borstkast naar de muur, laat de bal botsen in een hoepel (of een ander vlak) en vang deze terug op.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dirty="0"/>
              <a:t>Goed: 15x		Beter: 20x		Super: 25x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746D073B-6A9E-4396-ABCD-460346C95F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079" y="4147794"/>
            <a:ext cx="3787555" cy="21210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47785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EE80DA87-382C-404B-B61E-4627F5439E3A}"/>
              </a:ext>
            </a:extLst>
          </p:cNvPr>
          <p:cNvSpPr/>
          <p:nvPr/>
        </p:nvSpPr>
        <p:spPr>
          <a:xfrm>
            <a:off x="1444815" y="818024"/>
            <a:ext cx="729917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nl-NL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Oefening 2: ballonnenslag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9CAF4880-BC51-477B-9A46-9FC6624F95C1}"/>
              </a:ext>
            </a:extLst>
          </p:cNvPr>
          <p:cNvSpPr txBox="1"/>
          <p:nvPr/>
        </p:nvSpPr>
        <p:spPr>
          <a:xfrm>
            <a:off x="1022022" y="2166862"/>
            <a:ext cx="78619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dirty="0"/>
              <a:t>Je hebt 2 ballonnen en je staat in een afgebakende zone.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dirty="0"/>
              <a:t>Hou 2 ballonnen in de lucht, je mag je voeten, neus, poep, hoofd, … gebruiken.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dirty="0"/>
              <a:t>Je handen mag je niet gebruiken.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dirty="0"/>
              <a:t>De ballonnen mogen de grond niet raken.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dirty="0"/>
              <a:t>Goed: 10x		Beter: 15x		Super: 20x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D39E2C2-E898-469B-BBF0-2BB6BEDC16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727" y="3517182"/>
            <a:ext cx="238125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824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EE80DA87-382C-404B-B61E-4627F5439E3A}"/>
              </a:ext>
            </a:extLst>
          </p:cNvPr>
          <p:cNvSpPr/>
          <p:nvPr/>
        </p:nvSpPr>
        <p:spPr>
          <a:xfrm>
            <a:off x="1444815" y="818024"/>
            <a:ext cx="729917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nl-NL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Oefening 3: </a:t>
            </a:r>
            <a:r>
              <a:rPr lang="nl-NL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springen met de bal</a:t>
            </a:r>
            <a:endParaRPr lang="nl-NL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9CAF4880-BC51-477B-9A46-9FC6624F95C1}"/>
              </a:ext>
            </a:extLst>
          </p:cNvPr>
          <p:cNvSpPr txBox="1"/>
          <p:nvPr/>
        </p:nvSpPr>
        <p:spPr>
          <a:xfrm>
            <a:off x="1022022" y="2166862"/>
            <a:ext cx="78619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dirty="0"/>
              <a:t>Je plaatst 2 kegels x- aantal meter uit elkaar (afstand bepaal je zelf).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dirty="0"/>
              <a:t>Je klemt de bal tussen je knieën en springt van de ene kegel naar de andere.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dirty="0"/>
              <a:t>Variatie: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nl-BE" dirty="0"/>
              <a:t>Bal tussen de voeten.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dirty="0"/>
              <a:t>Goed: 10x		Beter: 15x		Super: 20x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D1C32C9D-363C-4CE1-8073-B5EAECBC74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184" y="4069698"/>
            <a:ext cx="2901204" cy="19365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14" name="Groep 13">
            <a:extLst>
              <a:ext uri="{FF2B5EF4-FFF2-40B4-BE49-F238E27FC236}">
                <a16:creationId xmlns:a16="http://schemas.microsoft.com/office/drawing/2014/main" id="{770FED65-5D94-48EB-8617-1A88FF600021}"/>
              </a:ext>
            </a:extLst>
          </p:cNvPr>
          <p:cNvGrpSpPr/>
          <p:nvPr/>
        </p:nvGrpSpPr>
        <p:grpSpPr>
          <a:xfrm>
            <a:off x="5872900" y="4485472"/>
            <a:ext cx="2853813" cy="1034765"/>
            <a:chOff x="5872900" y="4485472"/>
            <a:chExt cx="2853813" cy="1034765"/>
          </a:xfrm>
        </p:grpSpPr>
        <p:sp>
          <p:nvSpPr>
            <p:cNvPr id="7" name="Gelijkbenige driehoek 6">
              <a:extLst>
                <a:ext uri="{FF2B5EF4-FFF2-40B4-BE49-F238E27FC236}">
                  <a16:creationId xmlns:a16="http://schemas.microsoft.com/office/drawing/2014/main" id="{F4619B98-133E-4577-9EEA-7E1D6C491BDA}"/>
                </a:ext>
              </a:extLst>
            </p:cNvPr>
            <p:cNvSpPr/>
            <p:nvPr/>
          </p:nvSpPr>
          <p:spPr>
            <a:xfrm>
              <a:off x="5872900" y="4609707"/>
              <a:ext cx="395926" cy="725864"/>
            </a:xfrm>
            <a:prstGeom prst="triangl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8" name="Gelijkbenige driehoek 7">
              <a:extLst>
                <a:ext uri="{FF2B5EF4-FFF2-40B4-BE49-F238E27FC236}">
                  <a16:creationId xmlns:a16="http://schemas.microsoft.com/office/drawing/2014/main" id="{F8A47165-37A1-41D9-9445-7CBB712F22FE}"/>
                </a:ext>
              </a:extLst>
            </p:cNvPr>
            <p:cNvSpPr/>
            <p:nvPr/>
          </p:nvSpPr>
          <p:spPr>
            <a:xfrm>
              <a:off x="8330787" y="4609707"/>
              <a:ext cx="395926" cy="725864"/>
            </a:xfrm>
            <a:prstGeom prst="triangl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cxnSp>
          <p:nvCxnSpPr>
            <p:cNvPr id="10" name="Rechte verbindingslijn met pijl 9">
              <a:extLst>
                <a:ext uri="{FF2B5EF4-FFF2-40B4-BE49-F238E27FC236}">
                  <a16:creationId xmlns:a16="http://schemas.microsoft.com/office/drawing/2014/main" id="{1FCB2CDA-2F53-4A94-959B-FF7C97C70B86}"/>
                </a:ext>
              </a:extLst>
            </p:cNvPr>
            <p:cNvCxnSpPr/>
            <p:nvPr/>
          </p:nvCxnSpPr>
          <p:spPr>
            <a:xfrm>
              <a:off x="6457361" y="4854804"/>
              <a:ext cx="156484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kstvak 10">
              <a:extLst>
                <a:ext uri="{FF2B5EF4-FFF2-40B4-BE49-F238E27FC236}">
                  <a16:creationId xmlns:a16="http://schemas.microsoft.com/office/drawing/2014/main" id="{6D6ACA02-96F4-4FC0-9813-BF5258BCDB01}"/>
                </a:ext>
              </a:extLst>
            </p:cNvPr>
            <p:cNvSpPr txBox="1"/>
            <p:nvPr/>
          </p:nvSpPr>
          <p:spPr>
            <a:xfrm>
              <a:off x="7117238" y="4485472"/>
              <a:ext cx="3016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dirty="0"/>
                <a:t>1</a:t>
              </a:r>
            </a:p>
          </p:txBody>
        </p:sp>
        <p:cxnSp>
          <p:nvCxnSpPr>
            <p:cNvPr id="12" name="Rechte verbindingslijn met pijl 11">
              <a:extLst>
                <a:ext uri="{FF2B5EF4-FFF2-40B4-BE49-F238E27FC236}">
                  <a16:creationId xmlns:a16="http://schemas.microsoft.com/office/drawing/2014/main" id="{BB2A6A57-6D3F-4E6A-8216-40C27F8C33F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457361" y="5060890"/>
              <a:ext cx="156484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vak 12">
              <a:extLst>
                <a:ext uri="{FF2B5EF4-FFF2-40B4-BE49-F238E27FC236}">
                  <a16:creationId xmlns:a16="http://schemas.microsoft.com/office/drawing/2014/main" id="{F39DC9DE-BEAD-40B8-BAB3-B48FFDF40600}"/>
                </a:ext>
              </a:extLst>
            </p:cNvPr>
            <p:cNvSpPr txBox="1"/>
            <p:nvPr/>
          </p:nvSpPr>
          <p:spPr>
            <a:xfrm>
              <a:off x="7148977" y="5150905"/>
              <a:ext cx="3016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dirty="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6509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EE80DA87-382C-404B-B61E-4627F5439E3A}"/>
              </a:ext>
            </a:extLst>
          </p:cNvPr>
          <p:cNvSpPr/>
          <p:nvPr/>
        </p:nvSpPr>
        <p:spPr>
          <a:xfrm>
            <a:off x="1444815" y="818024"/>
            <a:ext cx="729917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nl-NL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Oefening 4: </a:t>
            </a:r>
            <a:r>
              <a:rPr lang="nl-NL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bal opvangen</a:t>
            </a:r>
            <a:endParaRPr lang="nl-NL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9CAF4880-BC51-477B-9A46-9FC6624F95C1}"/>
              </a:ext>
            </a:extLst>
          </p:cNvPr>
          <p:cNvSpPr txBox="1"/>
          <p:nvPr/>
        </p:nvSpPr>
        <p:spPr>
          <a:xfrm>
            <a:off x="1022022" y="2166862"/>
            <a:ext cx="786195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dirty="0"/>
              <a:t>Voor deze oefening heb je iemand nodig die je even helpt.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dirty="0"/>
              <a:t>De andere persoon botst een tennisbal naar jou.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dirty="0"/>
              <a:t>Wanneer de persoon de bal botst, draai je eerst een rondje rond je </a:t>
            </a:r>
            <a:r>
              <a:rPr lang="nl-BE"/>
              <a:t>eigen as.</a:t>
            </a:r>
            <a:endParaRPr lang="nl-B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dirty="0"/>
              <a:t>Vang de tennisbal op met de emmer.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dirty="0"/>
              <a:t>Rol de tennisbal terug naar de andere persoon.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dirty="0"/>
              <a:t>Herhaal </a:t>
            </a:r>
            <a:r>
              <a:rPr lang="nl-BE" dirty="0">
                <a:sym typeface="Wingdings" panose="05000000000000000000" pitchFamily="2" charset="2"/>
              </a:rPr>
              <a:t></a:t>
            </a:r>
            <a:endParaRPr lang="nl-B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dirty="0"/>
              <a:t>Goed: 10x		Beter: 15x		Super: 20x</a:t>
            </a:r>
          </a:p>
        </p:txBody>
      </p:sp>
      <p:grpSp>
        <p:nvGrpSpPr>
          <p:cNvPr id="7" name="Groep 6">
            <a:extLst>
              <a:ext uri="{FF2B5EF4-FFF2-40B4-BE49-F238E27FC236}">
                <a16:creationId xmlns:a16="http://schemas.microsoft.com/office/drawing/2014/main" id="{585D6115-F245-4637-A175-6BC5C753C514}"/>
              </a:ext>
            </a:extLst>
          </p:cNvPr>
          <p:cNvGrpSpPr/>
          <p:nvPr/>
        </p:nvGrpSpPr>
        <p:grpSpPr>
          <a:xfrm>
            <a:off x="1875934" y="4147794"/>
            <a:ext cx="5813876" cy="2612797"/>
            <a:chOff x="1150070" y="2828041"/>
            <a:chExt cx="7077068" cy="3574331"/>
          </a:xfrm>
        </p:grpSpPr>
        <p:pic>
          <p:nvPicPr>
            <p:cNvPr id="8" name="Afbeelding 7">
              <a:extLst>
                <a:ext uri="{FF2B5EF4-FFF2-40B4-BE49-F238E27FC236}">
                  <a16:creationId xmlns:a16="http://schemas.microsoft.com/office/drawing/2014/main" id="{B0B443E8-A2A0-4419-8CBE-D6584BAAEE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6804" y="2828041"/>
              <a:ext cx="465056" cy="465056"/>
            </a:xfrm>
            <a:prstGeom prst="rect">
              <a:avLst/>
            </a:prstGeom>
          </p:spPr>
        </p:pic>
        <p:sp>
          <p:nvSpPr>
            <p:cNvPr id="9" name="Boog 8">
              <a:extLst>
                <a:ext uri="{FF2B5EF4-FFF2-40B4-BE49-F238E27FC236}">
                  <a16:creationId xmlns:a16="http://schemas.microsoft.com/office/drawing/2014/main" id="{D4EB46C1-B815-4D23-8375-BE3BC942C3B2}"/>
                </a:ext>
              </a:extLst>
            </p:cNvPr>
            <p:cNvSpPr/>
            <p:nvPr/>
          </p:nvSpPr>
          <p:spPr>
            <a:xfrm>
              <a:off x="1150070" y="3261674"/>
              <a:ext cx="2639505" cy="2931736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0" name="Boog 9">
              <a:extLst>
                <a:ext uri="{FF2B5EF4-FFF2-40B4-BE49-F238E27FC236}">
                  <a16:creationId xmlns:a16="http://schemas.microsoft.com/office/drawing/2014/main" id="{F99B86CE-4E97-4A6D-9F08-FFEF66273D3A}"/>
                </a:ext>
              </a:extLst>
            </p:cNvPr>
            <p:cNvSpPr/>
            <p:nvPr/>
          </p:nvSpPr>
          <p:spPr>
            <a:xfrm flipH="1">
              <a:off x="4026605" y="3261674"/>
              <a:ext cx="2639505" cy="2931736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pic>
          <p:nvPicPr>
            <p:cNvPr id="11" name="Afbeelding 10">
              <a:extLst>
                <a:ext uri="{FF2B5EF4-FFF2-40B4-BE49-F238E27FC236}">
                  <a16:creationId xmlns:a16="http://schemas.microsoft.com/office/drawing/2014/main" id="{C2B20FE7-3B20-4D4E-9CF3-E0A931AA70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5562" y="4784103"/>
              <a:ext cx="465056" cy="465056"/>
            </a:xfrm>
            <a:prstGeom prst="rect">
              <a:avLst/>
            </a:prstGeom>
          </p:spPr>
        </p:pic>
        <p:pic>
          <p:nvPicPr>
            <p:cNvPr id="12" name="Afbeelding 11">
              <a:extLst>
                <a:ext uri="{FF2B5EF4-FFF2-40B4-BE49-F238E27FC236}">
                  <a16:creationId xmlns:a16="http://schemas.microsoft.com/office/drawing/2014/main" id="{0698360E-053E-4DE3-BA12-FB76FEA9D5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18841" y="3029146"/>
              <a:ext cx="465056" cy="465056"/>
            </a:xfrm>
            <a:prstGeom prst="rect">
              <a:avLst/>
            </a:prstGeom>
          </p:spPr>
        </p:pic>
        <p:sp>
          <p:nvSpPr>
            <p:cNvPr id="13" name="Boog 12">
              <a:extLst>
                <a:ext uri="{FF2B5EF4-FFF2-40B4-BE49-F238E27FC236}">
                  <a16:creationId xmlns:a16="http://schemas.microsoft.com/office/drawing/2014/main" id="{D2E14A30-FC3F-4CEB-8EC9-6D4C3D8FEF60}"/>
                </a:ext>
              </a:extLst>
            </p:cNvPr>
            <p:cNvSpPr/>
            <p:nvPr/>
          </p:nvSpPr>
          <p:spPr>
            <a:xfrm>
              <a:off x="5307291" y="3278171"/>
              <a:ext cx="2128888" cy="229307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pic>
          <p:nvPicPr>
            <p:cNvPr id="14" name="Afbeelding 13">
              <a:extLst>
                <a:ext uri="{FF2B5EF4-FFF2-40B4-BE49-F238E27FC236}">
                  <a16:creationId xmlns:a16="http://schemas.microsoft.com/office/drawing/2014/main" id="{B286504E-9F13-4D5B-A3E5-F600F5E033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03138" y="4878372"/>
              <a:ext cx="1524000" cy="1524000"/>
            </a:xfrm>
            <a:prstGeom prst="rect">
              <a:avLst/>
            </a:prstGeom>
          </p:spPr>
        </p:pic>
        <p:pic>
          <p:nvPicPr>
            <p:cNvPr id="15" name="Afbeelding 14">
              <a:extLst>
                <a:ext uri="{FF2B5EF4-FFF2-40B4-BE49-F238E27FC236}">
                  <a16:creationId xmlns:a16="http://schemas.microsoft.com/office/drawing/2014/main" id="{57F227A0-5230-4728-9936-8823E18F3CA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2610" y="4358326"/>
              <a:ext cx="465056" cy="465056"/>
            </a:xfrm>
            <a:prstGeom prst="rect">
              <a:avLst/>
            </a:prstGeom>
          </p:spPr>
        </p:pic>
        <p:cxnSp>
          <p:nvCxnSpPr>
            <p:cNvPr id="16" name="Rechte verbindingslijn met pijl 15">
              <a:extLst>
                <a:ext uri="{FF2B5EF4-FFF2-40B4-BE49-F238E27FC236}">
                  <a16:creationId xmlns:a16="http://schemas.microsoft.com/office/drawing/2014/main" id="{C67618EA-9B84-4807-A01F-346B83A911CE}"/>
                </a:ext>
              </a:extLst>
            </p:cNvPr>
            <p:cNvCxnSpPr>
              <a:cxnSpLocks/>
              <a:stCxn id="14" idx="0"/>
            </p:cNvCxnSpPr>
            <p:nvPr/>
          </p:nvCxnSpPr>
          <p:spPr>
            <a:xfrm flipH="1">
              <a:off x="7436180" y="4878372"/>
              <a:ext cx="28958" cy="4414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2662433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</TotalTime>
  <Words>355</Words>
  <Application>Microsoft Office PowerPoint</Application>
  <PresentationFormat>A4 (210 x 297 mm)</PresentationFormat>
  <Paragraphs>35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Lieselot De Bruyn</dc:creator>
  <cp:lastModifiedBy>Lieselot De Bruyn</cp:lastModifiedBy>
  <cp:revision>49</cp:revision>
  <dcterms:created xsi:type="dcterms:W3CDTF">2020-04-20T12:43:46Z</dcterms:created>
  <dcterms:modified xsi:type="dcterms:W3CDTF">2020-04-27T13:33:07Z</dcterms:modified>
</cp:coreProperties>
</file>