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3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EB4D-35A3-4CE8-AF96-9E01C10ABB7F}" type="datetimeFigureOut">
              <a:rPr lang="nl-BE" smtClean="0"/>
              <a:t>4/05/2020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41315-2E64-4901-A27B-B841D5F649B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89433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EB4D-35A3-4CE8-AF96-9E01C10ABB7F}" type="datetimeFigureOut">
              <a:rPr lang="nl-BE" smtClean="0"/>
              <a:t>4/05/2020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41315-2E64-4901-A27B-B841D5F649B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23098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EB4D-35A3-4CE8-AF96-9E01C10ABB7F}" type="datetimeFigureOut">
              <a:rPr lang="nl-BE" smtClean="0"/>
              <a:t>4/05/2020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41315-2E64-4901-A27B-B841D5F649B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3172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EB4D-35A3-4CE8-AF96-9E01C10ABB7F}" type="datetimeFigureOut">
              <a:rPr lang="nl-BE" smtClean="0"/>
              <a:t>4/05/2020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41315-2E64-4901-A27B-B841D5F649B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9312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EB4D-35A3-4CE8-AF96-9E01C10ABB7F}" type="datetimeFigureOut">
              <a:rPr lang="nl-BE" smtClean="0"/>
              <a:t>4/05/2020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41315-2E64-4901-A27B-B841D5F649B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97995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EB4D-35A3-4CE8-AF96-9E01C10ABB7F}" type="datetimeFigureOut">
              <a:rPr lang="nl-BE" smtClean="0"/>
              <a:t>4/05/2020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41315-2E64-4901-A27B-B841D5F649B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3349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EB4D-35A3-4CE8-AF96-9E01C10ABB7F}" type="datetimeFigureOut">
              <a:rPr lang="nl-BE" smtClean="0"/>
              <a:t>4/05/2020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41315-2E64-4901-A27B-B841D5F649B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49229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EB4D-35A3-4CE8-AF96-9E01C10ABB7F}" type="datetimeFigureOut">
              <a:rPr lang="nl-BE" smtClean="0"/>
              <a:t>4/05/2020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41315-2E64-4901-A27B-B841D5F649B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40401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EB4D-35A3-4CE8-AF96-9E01C10ABB7F}" type="datetimeFigureOut">
              <a:rPr lang="nl-BE" smtClean="0"/>
              <a:t>4/05/2020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41315-2E64-4901-A27B-B841D5F649B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05094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EB4D-35A3-4CE8-AF96-9E01C10ABB7F}" type="datetimeFigureOut">
              <a:rPr lang="nl-BE" smtClean="0"/>
              <a:t>4/05/2020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41315-2E64-4901-A27B-B841D5F649B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72135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EB4D-35A3-4CE8-AF96-9E01C10ABB7F}" type="datetimeFigureOut">
              <a:rPr lang="nl-BE" smtClean="0"/>
              <a:t>4/05/2020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41315-2E64-4901-A27B-B841D5F649B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40514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9EB4D-35A3-4CE8-AF96-9E01C10ABB7F}" type="datetimeFigureOut">
              <a:rPr lang="nl-BE" smtClean="0"/>
              <a:t>4/05/2020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41315-2E64-4901-A27B-B841D5F649B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53707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kstvak 30">
            <a:extLst>
              <a:ext uri="{FF2B5EF4-FFF2-40B4-BE49-F238E27FC236}">
                <a16:creationId xmlns:a16="http://schemas.microsoft.com/office/drawing/2014/main" id="{E91A9240-238D-41AC-93BC-F0BF68642EA7}"/>
              </a:ext>
            </a:extLst>
          </p:cNvPr>
          <p:cNvSpPr txBox="1"/>
          <p:nvPr/>
        </p:nvSpPr>
        <p:spPr>
          <a:xfrm>
            <a:off x="688157" y="1725105"/>
            <a:ext cx="806934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Dag sportievelingen,</a:t>
            </a:r>
          </a:p>
          <a:p>
            <a:endParaRPr lang="nl-BE" dirty="0"/>
          </a:p>
          <a:p>
            <a:endParaRPr lang="nl-BE" dirty="0"/>
          </a:p>
          <a:p>
            <a:r>
              <a:rPr lang="nl-BE" dirty="0"/>
              <a:t>In deze PowerPoint vinden jullie een bingo. Ik daag jullie uit om alle opdrachtjes uit te voeren binnen de periode van maximum 2 weken. Dit houdt in dat je 1 of 2 opdrachtjes per dag zou moeten uitvoeren. Ik denk (hoop) dat dit wel goed te doen moet zijn.</a:t>
            </a:r>
          </a:p>
          <a:p>
            <a:endParaRPr lang="nl-BE" dirty="0"/>
          </a:p>
          <a:p>
            <a:r>
              <a:rPr lang="nl-BE" dirty="0"/>
              <a:t>Foto’s/ video’s mogen altijd gepost worden op mijn </a:t>
            </a:r>
            <a:r>
              <a:rPr lang="nl-BE" dirty="0" err="1"/>
              <a:t>padlet</a:t>
            </a:r>
            <a:r>
              <a:rPr lang="nl-BE" dirty="0"/>
              <a:t> </a:t>
            </a:r>
            <a:r>
              <a:rPr lang="nl-BE" dirty="0">
                <a:sym typeface="Wingdings" panose="05000000000000000000" pitchFamily="2" charset="2"/>
              </a:rPr>
              <a:t></a:t>
            </a:r>
            <a:endParaRPr lang="nl-BE" dirty="0"/>
          </a:p>
          <a:p>
            <a:endParaRPr lang="nl-BE" dirty="0"/>
          </a:p>
          <a:p>
            <a:r>
              <a:rPr lang="nl-BE" dirty="0"/>
              <a:t>Ik wens jullie alvast heel veel plezier en veel succes!</a:t>
            </a:r>
          </a:p>
          <a:p>
            <a:endParaRPr lang="nl-BE" dirty="0"/>
          </a:p>
          <a:p>
            <a:endParaRPr lang="nl-BE" dirty="0"/>
          </a:p>
          <a:p>
            <a:r>
              <a:rPr lang="nl-BE" dirty="0"/>
              <a:t>Sportieve groetjes,</a:t>
            </a:r>
          </a:p>
          <a:p>
            <a:r>
              <a:rPr lang="nl-BE" dirty="0"/>
              <a:t>Juf Lieselot</a:t>
            </a:r>
          </a:p>
        </p:txBody>
      </p:sp>
      <p:pic>
        <p:nvPicPr>
          <p:cNvPr id="33" name="Afbeelding 32">
            <a:extLst>
              <a:ext uri="{FF2B5EF4-FFF2-40B4-BE49-F238E27FC236}">
                <a16:creationId xmlns:a16="http://schemas.microsoft.com/office/drawing/2014/main" id="{FCBBE2D9-928B-485F-A25E-29667DEA3E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625" y="3544479"/>
            <a:ext cx="2207218" cy="31108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5" name="Afbeelding 34">
            <a:extLst>
              <a:ext uri="{FF2B5EF4-FFF2-40B4-BE49-F238E27FC236}">
                <a16:creationId xmlns:a16="http://schemas.microsoft.com/office/drawing/2014/main" id="{E4A07654-A801-4D33-999C-0FF209C37F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876708" y="4995566"/>
            <a:ext cx="1318307" cy="13183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7" name="Afbeelding 36">
            <a:extLst>
              <a:ext uri="{FF2B5EF4-FFF2-40B4-BE49-F238E27FC236}">
                <a16:creationId xmlns:a16="http://schemas.microsoft.com/office/drawing/2014/main" id="{62593BA2-4FCE-4082-A18A-F8225D726F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3657" y="202212"/>
            <a:ext cx="1891597" cy="18728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9" name="Afbeelding 38">
            <a:extLst>
              <a:ext uri="{FF2B5EF4-FFF2-40B4-BE49-F238E27FC236}">
                <a16:creationId xmlns:a16="http://schemas.microsoft.com/office/drawing/2014/main" id="{5118B2C6-507C-40F9-9190-B6480953300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9345" y="202212"/>
            <a:ext cx="1891597" cy="18915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03664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2">
            <a:extLst>
              <a:ext uri="{FF2B5EF4-FFF2-40B4-BE49-F238E27FC236}">
                <a16:creationId xmlns:a16="http://schemas.microsoft.com/office/drawing/2014/main" id="{3F333915-1702-4CFD-A3B5-AA785D507E72}"/>
              </a:ext>
            </a:extLst>
          </p:cNvPr>
          <p:cNvGraphicFramePr>
            <a:graphicFrameLocks noGrp="1"/>
          </p:cNvGraphicFramePr>
          <p:nvPr/>
        </p:nvGraphicFramePr>
        <p:xfrm>
          <a:off x="1651000" y="457200"/>
          <a:ext cx="6604000" cy="594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335949819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77360756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122864103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70287669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3796187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l-BE" dirty="0"/>
                    </a:p>
                    <a:p>
                      <a:endParaRPr lang="nl-BE" dirty="0"/>
                    </a:p>
                    <a:p>
                      <a:endParaRPr lang="nl-BE" dirty="0"/>
                    </a:p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80945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BE" dirty="0"/>
                    </a:p>
                    <a:p>
                      <a:endParaRPr lang="nl-BE" dirty="0"/>
                    </a:p>
                    <a:p>
                      <a:endParaRPr lang="nl-BE" dirty="0"/>
                    </a:p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46307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BE" dirty="0"/>
                    </a:p>
                    <a:p>
                      <a:endParaRPr lang="nl-BE" dirty="0"/>
                    </a:p>
                    <a:p>
                      <a:endParaRPr lang="nl-BE" dirty="0"/>
                    </a:p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48133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BE" dirty="0"/>
                    </a:p>
                    <a:p>
                      <a:endParaRPr lang="nl-BE" dirty="0"/>
                    </a:p>
                    <a:p>
                      <a:endParaRPr lang="nl-BE" dirty="0"/>
                    </a:p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51985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BE" dirty="0"/>
                    </a:p>
                    <a:p>
                      <a:endParaRPr lang="nl-BE" dirty="0"/>
                    </a:p>
                    <a:p>
                      <a:endParaRPr lang="nl-BE" dirty="0"/>
                    </a:p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3617250"/>
                  </a:ext>
                </a:extLst>
              </a:tr>
            </a:tbl>
          </a:graphicData>
        </a:graphic>
      </p:graphicFrame>
      <p:sp>
        <p:nvSpPr>
          <p:cNvPr id="4" name="Explosie: 8 punten 3">
            <a:extLst>
              <a:ext uri="{FF2B5EF4-FFF2-40B4-BE49-F238E27FC236}">
                <a16:creationId xmlns:a16="http://schemas.microsoft.com/office/drawing/2014/main" id="{4E964908-0E45-4B39-8A90-C55B9EBE3ADC}"/>
              </a:ext>
            </a:extLst>
          </p:cNvPr>
          <p:cNvSpPr/>
          <p:nvPr/>
        </p:nvSpPr>
        <p:spPr>
          <a:xfrm>
            <a:off x="4157220" y="2771481"/>
            <a:ext cx="1583703" cy="122312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400" dirty="0"/>
              <a:t>Opdracht naar keuze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B0D11242-5657-46AE-87E5-9D770C904DCE}"/>
              </a:ext>
            </a:extLst>
          </p:cNvPr>
          <p:cNvSpPr txBox="1"/>
          <p:nvPr/>
        </p:nvSpPr>
        <p:spPr>
          <a:xfrm>
            <a:off x="1651000" y="457201"/>
            <a:ext cx="1327870" cy="1192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400" dirty="0"/>
              <a:t>Sta 30 tellen op je ene been, daarna 30 tellen op je ander been.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A7A0B076-6CBB-41E4-A48A-8737DFFA7243}"/>
              </a:ext>
            </a:extLst>
          </p:cNvPr>
          <p:cNvSpPr txBox="1"/>
          <p:nvPr/>
        </p:nvSpPr>
        <p:spPr>
          <a:xfrm>
            <a:off x="2970032" y="570935"/>
            <a:ext cx="13278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400" dirty="0"/>
              <a:t>Doe alle deuren in huis open en weer toe (stilletjes).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C6C48902-C97D-4061-B6A0-ADAF76D526FC}"/>
              </a:ext>
            </a:extLst>
          </p:cNvPr>
          <p:cNvSpPr txBox="1"/>
          <p:nvPr/>
        </p:nvSpPr>
        <p:spPr>
          <a:xfrm>
            <a:off x="4289064" y="576392"/>
            <a:ext cx="13278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400" dirty="0"/>
              <a:t>Breng ieder gezinslid een glas drinken (1 voor 1)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D03441E5-1A7B-4B82-88FD-96957774B59A}"/>
              </a:ext>
            </a:extLst>
          </p:cNvPr>
          <p:cNvSpPr txBox="1"/>
          <p:nvPr/>
        </p:nvSpPr>
        <p:spPr>
          <a:xfrm>
            <a:off x="5551704" y="457201"/>
            <a:ext cx="142298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400" dirty="0"/>
              <a:t>Gooi de bal 50x tegen de muur &amp; vang op, je mag verder tellen als de bal valt.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9F511609-85EE-4F7A-85C4-B2DED80514CD}"/>
              </a:ext>
            </a:extLst>
          </p:cNvPr>
          <p:cNvSpPr txBox="1"/>
          <p:nvPr/>
        </p:nvSpPr>
        <p:spPr>
          <a:xfrm>
            <a:off x="6927130" y="684114"/>
            <a:ext cx="132787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400" dirty="0"/>
              <a:t>Spring 30x met je beide voeten samen.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38D4DBA9-73BA-47A2-A9FF-2AEE831BE9D6}"/>
              </a:ext>
            </a:extLst>
          </p:cNvPr>
          <p:cNvSpPr txBox="1"/>
          <p:nvPr/>
        </p:nvSpPr>
        <p:spPr>
          <a:xfrm>
            <a:off x="1582063" y="5199223"/>
            <a:ext cx="145866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400" dirty="0"/>
              <a:t>Schuif op je poep 3 rondjes rond de tafel, zonder je handen te gebruiken.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4E33A0D1-73DC-440E-956F-6215F6EAEE55}"/>
              </a:ext>
            </a:extLst>
          </p:cNvPr>
          <p:cNvSpPr txBox="1"/>
          <p:nvPr/>
        </p:nvSpPr>
        <p:spPr>
          <a:xfrm>
            <a:off x="2894416" y="5591750"/>
            <a:ext cx="14586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400" dirty="0"/>
              <a:t>Pomp 5x 10 keer.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504F944A-283A-4A41-8633-FC8C3BFDB6C4}"/>
              </a:ext>
            </a:extLst>
          </p:cNvPr>
          <p:cNvSpPr txBox="1"/>
          <p:nvPr/>
        </p:nvSpPr>
        <p:spPr>
          <a:xfrm>
            <a:off x="4289066" y="5425131"/>
            <a:ext cx="132787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400" dirty="0"/>
              <a:t>Voer 5x 20 jumping </a:t>
            </a:r>
            <a:r>
              <a:rPr lang="nl-BE" sz="1400" dirty="0" err="1"/>
              <a:t>jacks</a:t>
            </a:r>
            <a:r>
              <a:rPr lang="nl-BE" sz="1400" dirty="0"/>
              <a:t> uit.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A6ABB92D-6D02-4392-81AB-64FB4175B545}"/>
              </a:ext>
            </a:extLst>
          </p:cNvPr>
          <p:cNvSpPr txBox="1"/>
          <p:nvPr/>
        </p:nvSpPr>
        <p:spPr>
          <a:xfrm>
            <a:off x="5616936" y="5423754"/>
            <a:ext cx="132787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400" dirty="0"/>
              <a:t>Steek 10 wasknijpers op je kleren.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E1BECEBC-421B-4113-B5BA-CBEDD04E8500}"/>
              </a:ext>
            </a:extLst>
          </p:cNvPr>
          <p:cNvSpPr txBox="1"/>
          <p:nvPr/>
        </p:nvSpPr>
        <p:spPr>
          <a:xfrm>
            <a:off x="6944806" y="5222372"/>
            <a:ext cx="132787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400" dirty="0"/>
              <a:t>Poets je tanden minstens 2x per week terwijl je op 1 been staat.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F47F86FB-4DE6-4ADB-B0D1-C0D68CA503D5}"/>
              </a:ext>
            </a:extLst>
          </p:cNvPr>
          <p:cNvSpPr txBox="1"/>
          <p:nvPr/>
        </p:nvSpPr>
        <p:spPr>
          <a:xfrm>
            <a:off x="5581588" y="4225922"/>
            <a:ext cx="132787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400" dirty="0"/>
              <a:t>Ik ruim mijn kamer volledig zelf op.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D3747B79-A27F-4353-B48A-7A141771543E}"/>
              </a:ext>
            </a:extLst>
          </p:cNvPr>
          <p:cNvSpPr txBox="1"/>
          <p:nvPr/>
        </p:nvSpPr>
        <p:spPr>
          <a:xfrm>
            <a:off x="2977690" y="4136371"/>
            <a:ext cx="13278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400" dirty="0"/>
              <a:t>Voer 4x 10 </a:t>
            </a:r>
            <a:r>
              <a:rPr lang="nl-BE" sz="1400" dirty="0" err="1"/>
              <a:t>burpees</a:t>
            </a:r>
            <a:r>
              <a:rPr lang="nl-BE" sz="1400" dirty="0"/>
              <a:t> uit (zie </a:t>
            </a:r>
            <a:r>
              <a:rPr lang="nl-BE" sz="1400" dirty="0" err="1"/>
              <a:t>Youtube</a:t>
            </a:r>
            <a:r>
              <a:rPr lang="nl-BE" sz="1400" dirty="0"/>
              <a:t> voor demo)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578731C1-E431-409A-AF33-A1466C504FF1}"/>
              </a:ext>
            </a:extLst>
          </p:cNvPr>
          <p:cNvSpPr txBox="1"/>
          <p:nvPr/>
        </p:nvSpPr>
        <p:spPr>
          <a:xfrm>
            <a:off x="4289066" y="4022890"/>
            <a:ext cx="13278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400" dirty="0"/>
              <a:t>Ga op je rug liggen en sta recht. Herhaal dit 30x.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DECC3FD8-4F31-4580-93BB-97A732058CD5}"/>
              </a:ext>
            </a:extLst>
          </p:cNvPr>
          <p:cNvSpPr txBox="1"/>
          <p:nvPr/>
        </p:nvSpPr>
        <p:spPr>
          <a:xfrm>
            <a:off x="1583835" y="3921502"/>
            <a:ext cx="145866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400" dirty="0"/>
              <a:t>Ga zitten op de grond en probeer recht te staan zonder de handen te gebruiken (10x).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27D75551-5900-4768-9D96-ECD82B16069F}"/>
              </a:ext>
            </a:extLst>
          </p:cNvPr>
          <p:cNvSpPr txBox="1"/>
          <p:nvPr/>
        </p:nvSpPr>
        <p:spPr>
          <a:xfrm>
            <a:off x="6863501" y="4022890"/>
            <a:ext cx="145866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400" dirty="0"/>
              <a:t>1 voet op de trap, de andere op de grond. Spring in de lucht en wissel (50x).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5E441453-2969-4B4F-B44B-FFB08A1C1899}"/>
              </a:ext>
            </a:extLst>
          </p:cNvPr>
          <p:cNvSpPr txBox="1"/>
          <p:nvPr/>
        </p:nvSpPr>
        <p:spPr>
          <a:xfrm>
            <a:off x="1659247" y="1668204"/>
            <a:ext cx="132787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400" dirty="0"/>
              <a:t>Spring zo lang mogelijk in een touw, probeer je eigen record te verbreken.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0E483C8F-1506-4F57-BC4A-A6E98C3052F4}"/>
              </a:ext>
            </a:extLst>
          </p:cNvPr>
          <p:cNvSpPr txBox="1"/>
          <p:nvPr/>
        </p:nvSpPr>
        <p:spPr>
          <a:xfrm>
            <a:off x="2978279" y="1655650"/>
            <a:ext cx="132787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400" dirty="0"/>
              <a:t>Help met de afwas/ maak de vaatwasser leeg (minstens 3x).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6C3680F4-ED72-42B0-84A3-79124DA8CFF9}"/>
              </a:ext>
            </a:extLst>
          </p:cNvPr>
          <p:cNvSpPr txBox="1"/>
          <p:nvPr/>
        </p:nvSpPr>
        <p:spPr>
          <a:xfrm>
            <a:off x="4289066" y="1995713"/>
            <a:ext cx="13278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400" dirty="0"/>
              <a:t>Voer 5x 10 </a:t>
            </a:r>
            <a:r>
              <a:rPr lang="nl-BE" sz="1400" dirty="0" err="1"/>
              <a:t>sit</a:t>
            </a:r>
            <a:r>
              <a:rPr lang="nl-BE" sz="1400" dirty="0"/>
              <a:t> ups uit.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7551B578-40ED-467D-9579-8C81101A135A}"/>
              </a:ext>
            </a:extLst>
          </p:cNvPr>
          <p:cNvSpPr txBox="1"/>
          <p:nvPr/>
        </p:nvSpPr>
        <p:spPr>
          <a:xfrm>
            <a:off x="5616936" y="1969748"/>
            <a:ext cx="13278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400" dirty="0"/>
              <a:t>Doe een ‘</a:t>
            </a:r>
            <a:r>
              <a:rPr lang="nl-BE" sz="1400" dirty="0" err="1"/>
              <a:t>just</a:t>
            </a:r>
            <a:r>
              <a:rPr lang="nl-BE" sz="1400" dirty="0"/>
              <a:t> dance’ dansje.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3CA38C64-C129-43FF-B4A5-A7DC525AFC02}"/>
              </a:ext>
            </a:extLst>
          </p:cNvPr>
          <p:cNvSpPr txBox="1"/>
          <p:nvPr/>
        </p:nvSpPr>
        <p:spPr>
          <a:xfrm>
            <a:off x="6927130" y="1866509"/>
            <a:ext cx="132787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400" dirty="0"/>
              <a:t>Loop 5x 1’ met de knieën hoog.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D73A77D0-31F1-4539-8AF2-0758E75B9B54}"/>
              </a:ext>
            </a:extLst>
          </p:cNvPr>
          <p:cNvSpPr txBox="1"/>
          <p:nvPr/>
        </p:nvSpPr>
        <p:spPr>
          <a:xfrm>
            <a:off x="1642162" y="2848567"/>
            <a:ext cx="132787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400" dirty="0"/>
              <a:t>Ik hou twee ballonnen minstens 1 minuut in de lucht.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9A7C518B-D72C-4B5B-9672-64BEF1DFF98D}"/>
              </a:ext>
            </a:extLst>
          </p:cNvPr>
          <p:cNvSpPr txBox="1"/>
          <p:nvPr/>
        </p:nvSpPr>
        <p:spPr>
          <a:xfrm>
            <a:off x="2959814" y="2841835"/>
            <a:ext cx="132787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400" dirty="0" err="1"/>
              <a:t>Planking</a:t>
            </a:r>
            <a:r>
              <a:rPr lang="nl-BE" sz="1400" dirty="0"/>
              <a:t>: ik hou 3x (20/25/30 sec) mijn lichaam in plankhouding.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799144BD-BECD-4AC6-B057-331E9FF4A6BE}"/>
              </a:ext>
            </a:extLst>
          </p:cNvPr>
          <p:cNvSpPr txBox="1"/>
          <p:nvPr/>
        </p:nvSpPr>
        <p:spPr>
          <a:xfrm>
            <a:off x="5616934" y="3057197"/>
            <a:ext cx="131903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400" dirty="0"/>
              <a:t>Ik ga minstens 30 minuten fietsen.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C2B8317E-831E-447D-8209-20B073CAD0F3}"/>
              </a:ext>
            </a:extLst>
          </p:cNvPr>
          <p:cNvSpPr txBox="1"/>
          <p:nvPr/>
        </p:nvSpPr>
        <p:spPr>
          <a:xfrm>
            <a:off x="6938329" y="2954952"/>
            <a:ext cx="13278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400" dirty="0"/>
              <a:t>Ga op de stoel zitten en sta terug recht. Doe dit 30x.</a:t>
            </a:r>
          </a:p>
        </p:txBody>
      </p:sp>
      <p:sp>
        <p:nvSpPr>
          <p:cNvPr id="3" name="Tekstballon: ovaal 2">
            <a:extLst>
              <a:ext uri="{FF2B5EF4-FFF2-40B4-BE49-F238E27FC236}">
                <a16:creationId xmlns:a16="http://schemas.microsoft.com/office/drawing/2014/main" id="{C7EA1B88-FE04-468C-8389-6882B85F97B5}"/>
              </a:ext>
            </a:extLst>
          </p:cNvPr>
          <p:cNvSpPr/>
          <p:nvPr/>
        </p:nvSpPr>
        <p:spPr>
          <a:xfrm rot="1644468">
            <a:off x="8131901" y="4501966"/>
            <a:ext cx="1931363" cy="1878533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100" dirty="0"/>
              <a:t>Uiteraard poets je je tanden meerdere keren per dag, elke dag opnieuw. Je kiest er 2 momenten per week uit dat je dit op 1 been doet…</a:t>
            </a:r>
            <a:r>
              <a:rPr lang="nl-B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6552596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1612</TotalTime>
  <Words>403</Words>
  <Application>Microsoft Office PowerPoint</Application>
  <PresentationFormat>A4 (210 x 297 mm)</PresentationFormat>
  <Paragraphs>48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Kantoorthema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Lieselot De Bruyn</dc:creator>
  <cp:lastModifiedBy>Lieselot De Bruyn</cp:lastModifiedBy>
  <cp:revision>41</cp:revision>
  <dcterms:created xsi:type="dcterms:W3CDTF">2020-05-04T09:10:08Z</dcterms:created>
  <dcterms:modified xsi:type="dcterms:W3CDTF">2020-05-05T12:08:27Z</dcterms:modified>
</cp:coreProperties>
</file>