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13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537473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13310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533993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49184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660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91705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836736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766155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022193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21276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542055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8862CD-95F8-4CC6-8E7A-195F3C8DE5F7}" type="datetimeFigureOut">
              <a:rPr lang="nl-BE" smtClean="0"/>
              <a:t>24/05/2020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975D32-84AA-457D-AE03-C8C67BF17EF2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280882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ultiskills.be/challenges/" TargetMode="External"/><Relationship Id="rId2" Type="http://schemas.openxmlformats.org/officeDocument/2006/relationships/hyperlink" Target="https://www.youtube.com/channel/UCPlMw6cK8DNAZocSXAggMvA/videos?fbclid=IwAR2xPmPruiTuFp1gWrgfHmNZc9EBo2qf8yV6CU0qXn6TPnK2qd10ta-N1E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despelles.nl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CDF978D-0D0A-451B-BA94-6F9807E2237E}"/>
              </a:ext>
            </a:extLst>
          </p:cNvPr>
          <p:cNvSpPr/>
          <p:nvPr/>
        </p:nvSpPr>
        <p:spPr>
          <a:xfrm rot="20978943">
            <a:off x="415450" y="668890"/>
            <a:ext cx="7529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Bewegingstussendoortjes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21037C-F68A-40A9-871B-96B55AF7FD51}"/>
              </a:ext>
            </a:extLst>
          </p:cNvPr>
          <p:cNvSpPr txBox="1"/>
          <p:nvPr/>
        </p:nvSpPr>
        <p:spPr>
          <a:xfrm>
            <a:off x="3478491" y="2121031"/>
            <a:ext cx="584461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Poets je tanden op 1 been.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Gooi papiertjes en zakdoekjes in de vuilbak door steeds: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Te huppelen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Met twee benen samen te springen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Op 1 been springen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Als je naar toilet moet, ga je op handen en voeten. </a:t>
            </a:r>
            <a:r>
              <a:rPr lang="nl-BE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Vergeet je handen niet te wassen nadien!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Wanneer je iets aan mama of papa wil vragen, doe je: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een stukje van de vogeltjesdans of een ander dansje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5 kikkersprongen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Sta je 5 tellen op 1 been</a:t>
            </a:r>
          </a:p>
        </p:txBody>
      </p:sp>
    </p:spTree>
    <p:extLst>
      <p:ext uri="{BB962C8B-B14F-4D97-AF65-F5344CB8AC3E}">
        <p14:creationId xmlns:p14="http://schemas.microsoft.com/office/powerpoint/2010/main" val="192987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hoek 1">
            <a:extLst>
              <a:ext uri="{FF2B5EF4-FFF2-40B4-BE49-F238E27FC236}">
                <a16:creationId xmlns:a16="http://schemas.microsoft.com/office/drawing/2014/main" id="{ACDF978D-0D0A-451B-BA94-6F9807E2237E}"/>
              </a:ext>
            </a:extLst>
          </p:cNvPr>
          <p:cNvSpPr/>
          <p:nvPr/>
        </p:nvSpPr>
        <p:spPr>
          <a:xfrm rot="20978943">
            <a:off x="415450" y="668890"/>
            <a:ext cx="7529112" cy="923330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Chevron">
              <a:avLst/>
            </a:prstTxWarp>
            <a:spAutoFit/>
          </a:bodyPr>
          <a:lstStyle/>
          <a:p>
            <a:pPr algn="ctr"/>
            <a:r>
              <a:rPr lang="nl-NL" sz="5400" b="1" cap="none" spc="0" dirty="0">
                <a:ln w="12700">
                  <a:solidFill>
                    <a:schemeClr val="accent1"/>
                  </a:solidFill>
                  <a:prstDash val="solid"/>
                </a:ln>
                <a:pattFill prst="pct50">
                  <a:fgClr>
                    <a:schemeClr val="accent1"/>
                  </a:fgClr>
                  <a:bgClr>
                    <a:schemeClr val="accent1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accent1"/>
                  </a:outerShdw>
                </a:effectLst>
              </a:rPr>
              <a:t>Enkele leuke sites met oefeningen…</a:t>
            </a: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0C21037C-F68A-40A9-871B-96B55AF7FD51}"/>
              </a:ext>
            </a:extLst>
          </p:cNvPr>
          <p:cNvSpPr txBox="1"/>
          <p:nvPr/>
        </p:nvSpPr>
        <p:spPr>
          <a:xfrm>
            <a:off x="1630838" y="2261112"/>
            <a:ext cx="77016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nl-NL" u="sng" dirty="0">
                <a:hlinkClick r:id="rId2"/>
              </a:rPr>
              <a:t>https://www.youtube.com/channel/UCPlMw6cK8DNAZocSXAggMvA/videos?fbclid=IwAR2xPmPruiTuFp1gWrgfHmNZc9EBo2qf8yV6CU0qXn6TPnK2qd10ta-N1Eo</a:t>
            </a:r>
            <a:endParaRPr lang="nl-BE" u="sng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>
                <a:hlinkClick r:id="rId3"/>
              </a:rPr>
              <a:t>https://www.multiskills.be/challenges/</a:t>
            </a: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De </a:t>
            </a:r>
            <a:r>
              <a:rPr lang="nl-BE" dirty="0" err="1"/>
              <a:t>Spelles</a:t>
            </a:r>
            <a:r>
              <a:rPr lang="nl-BE" dirty="0"/>
              <a:t>: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Op facebook: hier kan je hun pagina liken en vind je veel informatie en spelletjes omtrent bewegen.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nl-BE" dirty="0"/>
              <a:t>Via de website: </a:t>
            </a:r>
            <a:r>
              <a:rPr lang="nl-BE" dirty="0">
                <a:hlinkClick r:id="rId4"/>
              </a:rPr>
              <a:t>www.despelles.nl</a:t>
            </a:r>
            <a:r>
              <a:rPr lang="nl-BE" dirty="0"/>
              <a:t> ook hier vind je veel informatie en spelletjes omtrent bewegen.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/>
              <a:t>De beweegkalender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nl-BE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nl-BE" dirty="0" err="1"/>
              <a:t>Bodymap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52924541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th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th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th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</TotalTime>
  <Words>160</Words>
  <Application>Microsoft Office PowerPoint</Application>
  <PresentationFormat>A4 (210 x 297 mm)</PresentationFormat>
  <Paragraphs>23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Lieselot De Bruyn</dc:creator>
  <cp:lastModifiedBy>Lieselot De Bruyn</cp:lastModifiedBy>
  <cp:revision>16</cp:revision>
  <dcterms:created xsi:type="dcterms:W3CDTF">2020-04-20T11:20:05Z</dcterms:created>
  <dcterms:modified xsi:type="dcterms:W3CDTF">2020-05-24T10:46:42Z</dcterms:modified>
</cp:coreProperties>
</file>