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728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529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433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651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61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779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35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145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576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66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218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F99B-41EF-4F5E-8056-96C4A4FC5AEB}" type="datetimeFigureOut">
              <a:rPr lang="nl-BE" smtClean="0"/>
              <a:t>20/04/2020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34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Krachtcircuit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Zorg dat je steeds eventjes opgewarmd hebt.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</a:t>
            </a:r>
            <a:r>
              <a:rPr lang="nl-BE"/>
              <a:t>hebt twee mogelijkheden</a:t>
            </a:r>
            <a:r>
              <a:rPr lang="nl-BE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Doe alle oefeningen na elkaar. Neem 2 minuten rust. Herhaal dit 4x.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Doe telkens 1 oefening. Neem 30 seconden rust. Herhaal elke oefening 4x.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Voer de oefeningen correct uit! Het is de bedoeling dat je ze zo goed mogelijk uitvoert, niet zo snel mogelijk.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Veel succes!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1CC6BC0-4B62-4AB5-B0FD-15B11F0D7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10" y="3824894"/>
            <a:ext cx="3962400" cy="2639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471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1: jumping jack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vertrekt vanuit strekstand, armen zijn naast het lichaam.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springt met je benen open, armen gaan omhoog.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springt terug naar strekstand, armen zijn terug naast het lichaam.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D54BF2B-8D6F-4224-A8DF-C4EDA6081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31" y="3767809"/>
            <a:ext cx="4934742" cy="2894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778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2: buikspieren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ligt op de grond, armen achter je hoofd, de benen in de lucht.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probeert je benen zo gestrekt mogelijk te houden.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Breng je handen naar je tenen zodat de schouders van de grond komen en kom terug tot lig.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6" name="image5.jpg">
            <a:extLst>
              <a:ext uri="{FF2B5EF4-FFF2-40B4-BE49-F238E27FC236}">
                <a16:creationId xmlns:a16="http://schemas.microsoft.com/office/drawing/2014/main" id="{F3003F34-20DC-438D-A75C-D1FFDCD46DE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37089" y="4298622"/>
            <a:ext cx="3403076" cy="1979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382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3: kikkersprongen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begint in kikkerhouding (handen en voeten op de grond).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Spring zo hoog mogelijk in de lucht (streksprong).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Landen doe je terug in kikkerhouding.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5" name="image2.jpg">
            <a:extLst>
              <a:ext uri="{FF2B5EF4-FFF2-40B4-BE49-F238E27FC236}">
                <a16:creationId xmlns:a16="http://schemas.microsoft.com/office/drawing/2014/main" id="{018DFE89-CF6B-4725-A52E-21D2CF887AB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99355" y="4069697"/>
            <a:ext cx="2420677" cy="219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50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4: </a:t>
            </a: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snelheid - kracht</a:t>
            </a:r>
            <a:endParaRPr lang="nl-N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Ga vlug op je buik liggen.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Kom tot hurksprong (handen en voeten op de grond, benen zijn gebogen).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Maak een streksprong.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Herhaal </a:t>
            </a:r>
            <a:r>
              <a:rPr lang="nl-BE" dirty="0">
                <a:sym typeface="Wingdings" panose="05000000000000000000" pitchFamily="2" charset="2"/>
              </a:rPr>
              <a:t></a:t>
            </a: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6" name="image4.jpg">
            <a:extLst>
              <a:ext uri="{FF2B5EF4-FFF2-40B4-BE49-F238E27FC236}">
                <a16:creationId xmlns:a16="http://schemas.microsoft.com/office/drawing/2014/main" id="{14CEB17A-96B7-4153-923E-77F833F1841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88273" y="4204355"/>
            <a:ext cx="3344502" cy="1980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66243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279</Words>
  <Application>Microsoft Office PowerPoint</Application>
  <PresentationFormat>A4 (210 x 297 mm)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 De Bruyn</dc:creator>
  <cp:lastModifiedBy>Lieselot De Bruyn</cp:lastModifiedBy>
  <cp:revision>17</cp:revision>
  <dcterms:created xsi:type="dcterms:W3CDTF">2020-04-20T12:43:46Z</dcterms:created>
  <dcterms:modified xsi:type="dcterms:W3CDTF">2020-04-20T13:06:00Z</dcterms:modified>
</cp:coreProperties>
</file>